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ru-RU" dirty="0" smtClean="0"/>
              <a:t>Переворачиватель </a:t>
            </a:r>
            <a:r>
              <a:rPr lang="ru-RU" dirty="0" smtClean="0"/>
              <a:t>пингвинов</a:t>
            </a:r>
            <a:br>
              <a:rPr lang="ru-RU" dirty="0" smtClean="0"/>
            </a:br>
            <a:r>
              <a:rPr lang="ru-RU" dirty="0" smtClean="0"/>
              <a:t>10А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Редкая профессия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920132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79712" y="908720"/>
            <a:ext cx="655272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"Меня возьмите! - попросила Нина,</a:t>
            </a:r>
            <a:br>
              <a:rPr lang="ru-RU" sz="2400" dirty="0"/>
            </a:br>
            <a:r>
              <a:rPr lang="ru-RU" sz="2400" dirty="0"/>
              <a:t>Поддев пингвина правою ногой,-</a:t>
            </a:r>
            <a:br>
              <a:rPr lang="ru-RU" sz="2400" dirty="0"/>
            </a:br>
            <a:r>
              <a:rPr lang="ru-RU" sz="2400" dirty="0"/>
              <a:t>Смогу переворачивать пингвинов</a:t>
            </a:r>
            <a:br>
              <a:rPr lang="ru-RU" sz="2400" dirty="0"/>
            </a:br>
            <a:r>
              <a:rPr lang="ru-RU" sz="2400" dirty="0"/>
              <a:t>Не хуже я, чем кто-нибудь другой!"</a:t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Потом достала пудру из корсета</a:t>
            </a:r>
            <a:br>
              <a:rPr lang="ru-RU" sz="2400" dirty="0"/>
            </a:br>
            <a:r>
              <a:rPr lang="ru-RU" sz="2400" dirty="0"/>
              <a:t>("Мир красота спасёт" - её девиз),</a:t>
            </a:r>
            <a:br>
              <a:rPr lang="ru-RU" sz="2400" dirty="0"/>
            </a:br>
            <a:r>
              <a:rPr lang="ru-RU" sz="2400" dirty="0"/>
              <a:t>Не замечая, что </a:t>
            </a:r>
            <a:r>
              <a:rPr lang="ru-RU" sz="2400" dirty="0" err="1"/>
              <a:t>туфлёй</a:t>
            </a:r>
            <a:r>
              <a:rPr lang="ru-RU" sz="2400" dirty="0"/>
              <a:t> поддетый,</a:t>
            </a:r>
            <a:br>
              <a:rPr lang="ru-RU" sz="2400" dirty="0"/>
            </a:br>
            <a:r>
              <a:rPr lang="ru-RU" sz="2400" dirty="0"/>
              <a:t>Пингвин не встал, а покатился вниз.</a:t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Мораль проста - активным будь и если</a:t>
            </a:r>
            <a:br>
              <a:rPr lang="ru-RU" sz="2400" dirty="0"/>
            </a:br>
            <a:r>
              <a:rPr lang="ru-RU" sz="2400" dirty="0"/>
              <a:t>На эту должность ты не подошёл,</a:t>
            </a:r>
            <a:br>
              <a:rPr lang="ru-RU" sz="2400" dirty="0"/>
            </a:br>
            <a:r>
              <a:rPr lang="ru-RU" sz="2400" dirty="0"/>
              <a:t>Тебя без промедлений купит "Челси"</a:t>
            </a:r>
            <a:br>
              <a:rPr lang="ru-RU" sz="2400" dirty="0"/>
            </a:br>
            <a:r>
              <a:rPr lang="ru-RU" sz="2400" dirty="0"/>
              <a:t>За то, что ты забил пингвином гол. </a:t>
            </a:r>
          </a:p>
        </p:txBody>
      </p:sp>
    </p:spTree>
    <p:extLst>
      <p:ext uri="{BB962C8B-B14F-4D97-AF65-F5344CB8AC3E}">
        <p14:creationId xmlns="" xmlns:p14="http://schemas.microsoft.com/office/powerpoint/2010/main" val="1142002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Понятие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556792"/>
            <a:ext cx="5554960" cy="4525963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Антарктические </a:t>
            </a:r>
            <a:r>
              <a:rPr lang="ru-RU" dirty="0"/>
              <a:t>пингвины, не привыкшие к шуму в небе, настолько бывают увлечены взлетающими самолетами, что, провожая их взглядом, опрокидываются на спину и подняться самостоятельно не могут. Барахтающиеся на спине птицы оказываются полностью беспомощными и даже рискуют погибнуть при сильных снегопадах. Этот факт, конечно, является угрозой биоразнообразию, поэтому существует среди полярников специально обученный человек – </a:t>
            </a:r>
            <a:r>
              <a:rPr lang="ru-RU" dirty="0" err="1"/>
              <a:t>подниматель</a:t>
            </a:r>
            <a:r>
              <a:rPr lang="ru-RU" dirty="0"/>
              <a:t> или переворачиватель пингвинов – который после каждого пролетающего самолёта курсирует льды в поисках попадавших пернатых, дабы вернуть их в привычное вертикальное состояние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353312"/>
            <a:ext cx="2664296" cy="2316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7444" y="3482245"/>
            <a:ext cx="2448271" cy="2827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53901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Зарплата</a:t>
            </a:r>
            <a:endParaRPr lang="ru-RU" dirty="0"/>
          </a:p>
        </p:txBody>
      </p:sp>
      <p:pic>
        <p:nvPicPr>
          <p:cNvPr id="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86181" y="1643050"/>
            <a:ext cx="5238787" cy="3929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51520" y="204400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Уровень дохода: </a:t>
            </a:r>
          </a:p>
          <a:p>
            <a:endParaRPr lang="ru-RU" dirty="0"/>
          </a:p>
          <a:p>
            <a:r>
              <a:rPr lang="ru-RU" dirty="0"/>
              <a:t>от 80000 руб. до 100000 руб. </a:t>
            </a:r>
          </a:p>
        </p:txBody>
      </p:sp>
    </p:spTree>
    <p:extLst>
      <p:ext uri="{BB962C8B-B14F-4D97-AF65-F5344CB8AC3E}">
        <p14:creationId xmlns="" xmlns:p14="http://schemas.microsoft.com/office/powerpoint/2010/main" val="2792169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56792"/>
            <a:ext cx="2340297" cy="2600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Комикс</a:t>
            </a:r>
            <a:endParaRPr lang="ru-RU" dirty="0"/>
          </a:p>
        </p:txBody>
      </p:sp>
      <p:pic>
        <p:nvPicPr>
          <p:cNvPr id="3076" name="Picture 4" descr="http://img-fotki.yandex.ru/get/4408/106877602.5a/0_a2cf4_e0ee36f0_X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3" y="1556792"/>
            <a:ext cx="2664296" cy="260033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-fotki.yandex.ru/get/5006/106877602.5a/0_a2cf6_14cfcfe8_XL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556792"/>
            <a:ext cx="2595454" cy="260033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-fotki.yandex.ru/get/4405/106877602.5a/0_a2cf7_e26eafab_X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213299"/>
            <a:ext cx="2340297" cy="252807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http://img-fotki.yandex.ru/get/4514/106877602.5a/0_a2cf8_5d8e93e7_XL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213300"/>
            <a:ext cx="4248472" cy="252807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644263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Требования к квалификации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196752"/>
            <a:ext cx="864096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- </a:t>
            </a:r>
            <a:r>
              <a:rPr lang="ru-RU" dirty="0" err="1"/>
              <a:t>коммуникативность</a:t>
            </a:r>
            <a:r>
              <a:rPr lang="ru-RU" dirty="0"/>
              <a:t>;</a:t>
            </a:r>
          </a:p>
          <a:p>
            <a:r>
              <a:rPr lang="ru-RU" dirty="0"/>
              <a:t>- </a:t>
            </a:r>
            <a:r>
              <a:rPr lang="ru-RU" dirty="0" err="1"/>
              <a:t>стресоустойчивость</a:t>
            </a:r>
            <a:r>
              <a:rPr lang="ru-RU" dirty="0"/>
              <a:t> на высоком уровне благодаря пройденному курсу мантра йоги в Индии у известного йога </a:t>
            </a:r>
            <a:r>
              <a:rPr lang="ru-RU" dirty="0" err="1"/>
              <a:t>эгсбициониста</a:t>
            </a:r>
            <a:r>
              <a:rPr lang="ru-RU" dirty="0"/>
              <a:t> Бабу </a:t>
            </a:r>
            <a:r>
              <a:rPr lang="ru-RU" dirty="0" err="1"/>
              <a:t>Апу</a:t>
            </a:r>
            <a:r>
              <a:rPr lang="ru-RU" dirty="0"/>
              <a:t>;</a:t>
            </a:r>
          </a:p>
          <a:p>
            <a:r>
              <a:rPr lang="ru-RU" dirty="0"/>
              <a:t>- прекрасное здоровье;</a:t>
            </a:r>
          </a:p>
          <a:p>
            <a:r>
              <a:rPr lang="ru-RU" dirty="0"/>
              <a:t>- доброе отношение к животным и людям;</a:t>
            </a:r>
          </a:p>
          <a:p>
            <a:r>
              <a:rPr lang="ru-RU" dirty="0"/>
              <a:t>- иметь опыт дистанционный работы по переворачиванию пингвинов на Антарктиде;</a:t>
            </a:r>
          </a:p>
          <a:p>
            <a:r>
              <a:rPr lang="ru-RU" dirty="0"/>
              <a:t>- способность не выходить из дома неделями, если есть спутниковый интернет;</a:t>
            </a:r>
          </a:p>
          <a:p>
            <a:r>
              <a:rPr lang="ru-RU" dirty="0"/>
              <a:t>- способность </a:t>
            </a:r>
            <a:r>
              <a:rPr lang="ru-RU" dirty="0" err="1"/>
              <a:t>рециркулировать</a:t>
            </a:r>
            <a:r>
              <a:rPr lang="ru-RU" dirty="0"/>
              <a:t> мышечную массу на уровне метаболизма и низкая </a:t>
            </a:r>
            <a:r>
              <a:rPr lang="ru-RU" dirty="0" err="1"/>
              <a:t>морозовоспримчивость</a:t>
            </a:r>
            <a:r>
              <a:rPr lang="ru-RU" dirty="0"/>
              <a:t>;</a:t>
            </a:r>
          </a:p>
          <a:p>
            <a:r>
              <a:rPr lang="ru-RU" dirty="0"/>
              <a:t>- иметь базовые знания по зоологии, </a:t>
            </a:r>
            <a:r>
              <a:rPr lang="ru-RU" dirty="0" err="1"/>
              <a:t>криптозоологии</a:t>
            </a:r>
            <a:r>
              <a:rPr lang="ru-RU" dirty="0"/>
              <a:t>, биогеографии, которые должны бережно </a:t>
            </a:r>
            <a:r>
              <a:rPr lang="ru-RU" dirty="0" err="1"/>
              <a:t>храняться</a:t>
            </a:r>
            <a:r>
              <a:rPr lang="ru-RU" dirty="0"/>
              <a:t> в передней части теменной доли, в области задней центральной извилины и должны быть извлечены и задействованы по первому же требованию;</a:t>
            </a:r>
          </a:p>
          <a:p>
            <a:r>
              <a:rPr lang="ru-RU" dirty="0"/>
              <a:t>- способность сделать фотоаппарат из подручных средств таких как спичечный коробок, консервные банки и т.д. приветствуется</a:t>
            </a:r>
          </a:p>
        </p:txBody>
      </p:sp>
    </p:spTree>
    <p:extLst>
      <p:ext uri="{BB962C8B-B14F-4D97-AF65-F5344CB8AC3E}">
        <p14:creationId xmlns="" xmlns:p14="http://schemas.microsoft.com/office/powerpoint/2010/main" val="35460264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23</TotalTime>
  <Words>241</Words>
  <Application>Microsoft Office PowerPoint</Application>
  <PresentationFormat>Экран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Трек</vt:lpstr>
      <vt:lpstr>Переворачиватель пингвинов 10А</vt:lpstr>
      <vt:lpstr>Слайд 2</vt:lpstr>
      <vt:lpstr>Понятие</vt:lpstr>
      <vt:lpstr>Зарплата</vt:lpstr>
      <vt:lpstr>Комикс</vt:lpstr>
      <vt:lpstr>Требования к квалификации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Переворачиватель пингвинов</dc:title>
  <dc:creator>Ленок</dc:creator>
  <cp:lastModifiedBy>школа</cp:lastModifiedBy>
  <cp:revision>6</cp:revision>
  <dcterms:created xsi:type="dcterms:W3CDTF">2013-04-07T15:04:03Z</dcterms:created>
  <dcterms:modified xsi:type="dcterms:W3CDTF">2013-04-10T09:27:29Z</dcterms:modified>
</cp:coreProperties>
</file>