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4" r:id="rId17"/>
    <p:sldId id="277" r:id="rId18"/>
    <p:sldId id="278" r:id="rId19"/>
    <p:sldId id="27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7F4CE-C606-421D-9D19-61C9193ED29D}" type="datetimeFigureOut">
              <a:rPr lang="ru-RU" smtClean="0"/>
              <a:t>04.04.13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E6A6-918E-4F2C-A6E8-A6D169F6D5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E6A6-918E-4F2C-A6E8-A6D169F6D59F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FD5C9F-6ECA-4676-9FDE-0301A48308BD}" type="datetimeFigureOut">
              <a:rPr lang="ru-RU" smtClean="0"/>
              <a:pPr/>
              <a:t>04.04.13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395D3E-599C-4392-92C2-536CC29689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8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176" y="1371600"/>
            <a:ext cx="7851648" cy="1828800"/>
          </a:xfrm>
        </p:spPr>
        <p:txBody>
          <a:bodyPr/>
          <a:lstStyle/>
          <a:p>
            <a:pPr algn="ctr"/>
            <a:r>
              <a:rPr lang="ru-RU" b="1" dirty="0" smtClean="0"/>
              <a:t>Самые редкие профессии…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3786190"/>
            <a:ext cx="8229600" cy="92869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Презентация 8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А класса МБОУ СОШ № 3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Dessole_Seti_Sharm_plyazhnaya_muzika-Anons(muzpoisk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60648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Диетолог лошадей</a:t>
            </a:r>
            <a:endParaRPr lang="ru-RU" dirty="0"/>
          </a:p>
        </p:txBody>
      </p:sp>
      <p:pic>
        <p:nvPicPr>
          <p:cNvPr id="5124" name="Picture 4" descr="C:\Documents and Settings\Учитель\Рабочий стол\1831_bglkvdegr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499" y="1509230"/>
            <a:ext cx="5361002" cy="513448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Смотритель райского острова</a:t>
            </a:r>
            <a:endParaRPr lang="ru-RU" b="1" dirty="0"/>
          </a:p>
        </p:txBody>
      </p:sp>
      <p:pic>
        <p:nvPicPr>
          <p:cNvPr id="3" name="Рисунок 2" descr="Опасные и самые редкие профессии ми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28800"/>
            <a:ext cx="51435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614364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4617B"/>
                </a:solidFill>
                <a:latin typeface="+mj-lt"/>
              </a:rPr>
              <a:t>Единственный </a:t>
            </a:r>
            <a:r>
              <a:rPr lang="ru-RU" sz="3600" b="1" dirty="0">
                <a:solidFill>
                  <a:srgbClr val="04617B"/>
                </a:solidFill>
                <a:latin typeface="+mj-lt"/>
              </a:rPr>
              <a:t>в мире </a:t>
            </a:r>
            <a:r>
              <a:rPr lang="ru-RU" sz="3600" b="1" dirty="0" smtClean="0">
                <a:solidFill>
                  <a:srgbClr val="04617B"/>
                </a:solidFill>
                <a:latin typeface="+mj-lt"/>
              </a:rPr>
              <a:t>ее  представитель…</a:t>
            </a:r>
            <a:endParaRPr lang="ru-RU" sz="3600" b="1" dirty="0">
              <a:solidFill>
                <a:srgbClr val="04617B"/>
              </a:solidFill>
              <a:latin typeface="+mj-lt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75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 заманчива эта профессия???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857760"/>
            <a:ext cx="8229600" cy="1714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Шикарная зарплата ($110000 за полгода), </a:t>
            </a:r>
          </a:p>
          <a:p>
            <a:r>
              <a:rPr lang="ru-RU" dirty="0" smtClean="0"/>
              <a:t>проживание в вилле с бассейном, </a:t>
            </a:r>
          </a:p>
          <a:p>
            <a:r>
              <a:rPr lang="ru-RU" dirty="0" smtClean="0"/>
              <a:t>поле для гольфа среди сказочной природы в течение шести месяцев</a:t>
            </a:r>
            <a:endParaRPr lang="ru-RU" dirty="0"/>
          </a:p>
        </p:txBody>
      </p:sp>
      <p:pic>
        <p:nvPicPr>
          <p:cNvPr id="10242" name="Picture 2" descr="C:\Documents and Settings\Учитель\Рабочий стол\1358324173_work_01.jpg"/>
          <p:cNvPicPr>
            <a:picLocks noChangeAspect="1" noChangeArrowheads="1"/>
          </p:cNvPicPr>
          <p:nvPr/>
        </p:nvPicPr>
        <p:blipFill rotWithShape="1">
          <a:blip r:embed="rId2"/>
          <a:srcRect l="1045" t="27818" r="5224"/>
          <a:stretch/>
        </p:blipFill>
        <p:spPr bwMode="auto">
          <a:xfrm>
            <a:off x="286603" y="109182"/>
            <a:ext cx="8570794" cy="324923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6858048" cy="3143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плавать с аквалангом, наблюдая за жизнью подводного мира,</a:t>
            </a:r>
          </a:p>
          <a:p>
            <a:r>
              <a:rPr lang="ru-RU" dirty="0" smtClean="0"/>
              <a:t> фотографировать,</a:t>
            </a:r>
          </a:p>
          <a:p>
            <a:r>
              <a:rPr lang="ru-RU" dirty="0" smtClean="0"/>
              <a:t> вести свой </a:t>
            </a:r>
            <a:r>
              <a:rPr lang="ru-RU" dirty="0" err="1" smtClean="0"/>
              <a:t>блог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подкармливать рыбешек, </a:t>
            </a:r>
          </a:p>
          <a:p>
            <a:r>
              <a:rPr lang="ru-RU" dirty="0" smtClean="0"/>
              <a:t>следить за порядком.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8582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«Должностные» обязанности…</a:t>
            </a:r>
            <a:endParaRPr lang="ru-RU" dirty="0"/>
          </a:p>
        </p:txBody>
      </p:sp>
      <p:pic>
        <p:nvPicPr>
          <p:cNvPr id="11266" name="Picture 2" descr="C:\Documents and Settings\Учитель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14818"/>
            <a:ext cx="2409825" cy="1895475"/>
          </a:xfrm>
          <a:prstGeom prst="rect">
            <a:avLst/>
          </a:prstGeom>
          <a:noFill/>
        </p:spPr>
      </p:pic>
      <p:pic>
        <p:nvPicPr>
          <p:cNvPr id="11269" name="Picture 5" descr="C:\Documents and Settings\Учитель\Рабочий стол\_MG_3165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572008"/>
            <a:ext cx="3009900" cy="1952625"/>
          </a:xfrm>
          <a:prstGeom prst="rect">
            <a:avLst/>
          </a:prstGeom>
          <a:noFill/>
        </p:spPr>
      </p:pic>
      <p:pic>
        <p:nvPicPr>
          <p:cNvPr id="11270" name="Picture 6" descr="C:\Documents and Settings\Учитель\Рабочий стол\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14686"/>
            <a:ext cx="2114550" cy="2095500"/>
          </a:xfrm>
          <a:prstGeom prst="rect">
            <a:avLst/>
          </a:prstGeom>
          <a:noFill/>
        </p:spPr>
      </p:pic>
      <p:pic>
        <p:nvPicPr>
          <p:cNvPr id="11272" name="Picture 8" descr="C:\Documents and Settings\Учитель\Рабочий стол\ng_article_1174_8_1363286746_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429264"/>
            <a:ext cx="1781175" cy="1181100"/>
          </a:xfrm>
          <a:prstGeom prst="rect">
            <a:avLst/>
          </a:prstGeom>
          <a:noFill/>
        </p:spPr>
      </p:pic>
      <p:pic>
        <p:nvPicPr>
          <p:cNvPr id="11268" name="Picture 4" descr="C:\Documents and Settings\Учитель\Рабочий стол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285992"/>
            <a:ext cx="2895600" cy="1581150"/>
          </a:xfrm>
          <a:prstGeom prst="rect">
            <a:avLst/>
          </a:prstGeom>
          <a:noFill/>
        </p:spPr>
      </p:pic>
      <p:pic>
        <p:nvPicPr>
          <p:cNvPr id="11267" name="Picture 3" descr="C:\Documents and Settings\Учитель\Рабочий стол\images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4429132"/>
            <a:ext cx="2390775" cy="1914525"/>
          </a:xfrm>
          <a:prstGeom prst="rect">
            <a:avLst/>
          </a:prstGeom>
          <a:noFill/>
        </p:spPr>
      </p:pic>
      <p:pic>
        <p:nvPicPr>
          <p:cNvPr id="11271" name="Picture 7" descr="C:\Documents and Settings\Учитель\Рабочий стол\ng_article_1174_7_1363286745_previe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572008"/>
            <a:ext cx="1781175" cy="1181100"/>
          </a:xfrm>
          <a:prstGeom prst="rect">
            <a:avLst/>
          </a:prstGeom>
          <a:noFill/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43050"/>
            <a:ext cx="8784976" cy="35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Из 35 тысяч </a:t>
            </a:r>
            <a:r>
              <a:rPr lang="ru-RU" dirty="0" smtClean="0"/>
              <a:t>претендентов в режиме онлайн был избран победитель </a:t>
            </a:r>
            <a:r>
              <a:rPr lang="ru-RU" b="1" dirty="0" smtClean="0"/>
              <a:t>– 34-летний британец Бен </a:t>
            </a:r>
            <a:r>
              <a:rPr lang="ru-RU" b="1" dirty="0" err="1" smtClean="0"/>
              <a:t>Сотхел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Со своими обязанностями Бен справился великолепно, а после того, как срок его контракта истек, австралийские власти сделали британцу потрясающее </a:t>
            </a:r>
            <a:r>
              <a:rPr lang="ru-RU" b="1" dirty="0" smtClean="0"/>
              <a:t>предложение: смотритель острова стал его … послом и отправился в мировое турне…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0688" y="428604"/>
            <a:ext cx="7382624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Предварительный отбор…</a:t>
            </a:r>
            <a:endParaRPr lang="ru-RU" dirty="0"/>
          </a:p>
        </p:txBody>
      </p:sp>
      <p:pic>
        <p:nvPicPr>
          <p:cNvPr id="14338" name="Picture 2" descr="C:\Documents and Settings\Учитель\Рабочий стол\1314019293-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46570"/>
            <a:ext cx="2611430" cy="261143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701" y="428604"/>
            <a:ext cx="7242598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Опасности самой-самой…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Оказывается, что обладатель </a:t>
            </a:r>
            <a:r>
              <a:rPr lang="ru-RU" b="1" dirty="0" smtClean="0"/>
              <a:t>самой лучшей работы </a:t>
            </a:r>
            <a:r>
              <a:rPr lang="ru-RU" dirty="0" smtClean="0"/>
              <a:t>в мире, как уже прозвали </a:t>
            </a:r>
            <a:r>
              <a:rPr lang="ru-RU" dirty="0" err="1" smtClean="0"/>
              <a:t>Сотхела</a:t>
            </a:r>
            <a:r>
              <a:rPr lang="ru-RU" dirty="0" smtClean="0"/>
              <a:t>, постоянно подвергался разного рода опасностям, а напоследок чуть не погиб… </a:t>
            </a:r>
          </a:p>
          <a:p>
            <a:endParaRPr lang="ru-RU" dirty="0"/>
          </a:p>
        </p:txBody>
      </p:sp>
      <p:pic>
        <p:nvPicPr>
          <p:cNvPr id="13317" name="Picture 5" descr="C:\Documents and Settings\Учитель\Рабочий стол\1314697903-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00504"/>
            <a:ext cx="3571875" cy="2390775"/>
          </a:xfrm>
          <a:prstGeom prst="rect">
            <a:avLst/>
          </a:prstGeom>
          <a:noFill/>
        </p:spPr>
      </p:pic>
      <p:pic>
        <p:nvPicPr>
          <p:cNvPr id="13318" name="Picture 6" descr="C:\Documents and Settings\Учитель\Рабочий стол\3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3670118"/>
            <a:ext cx="4214842" cy="305154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543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может ждать???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4071934" cy="528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Благополучно избежав встречи с </a:t>
            </a:r>
            <a:r>
              <a:rPr lang="ru-RU" b="1" dirty="0" smtClean="0"/>
              <a:t>акулой, кенгуру, ядовитыми пауками и змеями</a:t>
            </a:r>
            <a:r>
              <a:rPr lang="ru-RU" dirty="0" smtClean="0"/>
              <a:t>, буквально за пару дней до окончания срока службы, Бен был ужален </a:t>
            </a:r>
            <a:r>
              <a:rPr lang="ru-RU" b="1" dirty="0" smtClean="0"/>
              <a:t>медузой </a:t>
            </a:r>
            <a:r>
              <a:rPr lang="ru-RU" b="1" dirty="0" err="1" smtClean="0"/>
              <a:t>ируканджи</a:t>
            </a:r>
            <a:r>
              <a:rPr lang="ru-RU" dirty="0" smtClean="0"/>
              <a:t>, встреча с которой, если вовремя не оказать пострадавшему медицинскую помощь, смертельна.</a:t>
            </a:r>
          </a:p>
          <a:p>
            <a:endParaRPr lang="ru-RU" dirty="0"/>
          </a:p>
        </p:txBody>
      </p:sp>
      <p:pic>
        <p:nvPicPr>
          <p:cNvPr id="8" name="Picture 6" descr="C:\Documents and Settings\Учитель\Рабочий стол\med_1_medium.png"/>
          <p:cNvPicPr>
            <a:picLocks noChangeAspect="1" noChangeArrowheads="1"/>
          </p:cNvPicPr>
          <p:nvPr/>
        </p:nvPicPr>
        <p:blipFill>
          <a:blip r:embed="rId2"/>
          <a:srcRect l="5471" r="14731"/>
          <a:stretch>
            <a:fillRect/>
          </a:stretch>
        </p:blipFill>
        <p:spPr bwMode="auto">
          <a:xfrm>
            <a:off x="4143372" y="1500174"/>
            <a:ext cx="5000628" cy="535782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C:\Documents and Settings\Учитель\Рабочий стол\med_medi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212190" cy="750096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Учитель\Рабочий стол\akuly-lyudoedy-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Учитель\Рабочий стол\snake-small-1.jpg"/>
          <p:cNvPicPr>
            <a:picLocks noChangeAspect="1" noChangeArrowheads="1"/>
          </p:cNvPicPr>
          <p:nvPr/>
        </p:nvPicPr>
        <p:blipFill>
          <a:blip r:embed="rId3"/>
          <a:srcRect r="12452"/>
          <a:stretch>
            <a:fillRect/>
          </a:stretch>
        </p:blipFill>
        <p:spPr bwMode="auto">
          <a:xfrm>
            <a:off x="-24031" y="1071522"/>
            <a:ext cx="9168031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3573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Счастливый человек — этот тот, кому утром хочется идти на работу, а вечером — возвращаться домой… </a:t>
            </a:r>
            <a:endParaRPr lang="ru-RU" dirty="0"/>
          </a:p>
        </p:txBody>
      </p:sp>
      <p:pic>
        <p:nvPicPr>
          <p:cNvPr id="6146" name="Picture 2" descr="C:\Documents and Settings\Учитель\Рабочий стол\Фото-счастливых-людей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634" y="357166"/>
            <a:ext cx="7204733" cy="4857783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Вам выбирать…</a:t>
            </a:r>
            <a:endParaRPr lang="ru-RU" b="1" dirty="0"/>
          </a:p>
        </p:txBody>
      </p:sp>
      <p:pic>
        <p:nvPicPr>
          <p:cNvPr id="15363" name="Picture 3" descr="C:\Documents and Settings\Учитель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572396" cy="494400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Мы тоже </a:t>
            </a:r>
            <a:r>
              <a:rPr lang="ru-RU" b="1" dirty="0" smtClean="0"/>
              <a:t>хотели бы на райские острова… но 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1027" name="Picture 3" descr="C:\Documents and Settings\Учитель\Рабочий стол\мой кла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402841" cy="459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9286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же это за интересные профессии, которые никогда не надоедают? </a:t>
            </a:r>
            <a:endParaRPr lang="ru-RU" dirty="0"/>
          </a:p>
        </p:txBody>
      </p:sp>
      <p:pic>
        <p:nvPicPr>
          <p:cNvPr id="7170" name="Picture 2" descr="C:\Documents and Settings\Учитель\Рабочий стол\happy-t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827" y="1785926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3686172" cy="61103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Вот лишь краткий перечень специальностей, о которых пока мало знают…</a:t>
            </a:r>
          </a:p>
          <a:p>
            <a:pPr marL="0" indent="0">
              <a:buNone/>
            </a:pPr>
            <a:r>
              <a:rPr lang="ru-RU" b="1" dirty="0" smtClean="0"/>
              <a:t>Хотите удивлять и впечатлять </a:t>
            </a:r>
            <a:r>
              <a:rPr lang="ru-RU" dirty="0" smtClean="0"/>
              <a:t>окружающих необычностью своей работы? — </a:t>
            </a:r>
            <a:r>
              <a:rPr lang="ru-RU" b="1" dirty="0" smtClean="0"/>
              <a:t>выбирайте</a:t>
            </a:r>
            <a:r>
              <a:rPr lang="ru-RU" dirty="0" smtClean="0"/>
              <a:t> одну из самых редких, необычных и даже прикольных профессий: </a:t>
            </a:r>
            <a:r>
              <a:rPr lang="ru-RU" b="1" dirty="0" smtClean="0"/>
              <a:t>нескучная</a:t>
            </a:r>
            <a:r>
              <a:rPr lang="ru-RU" dirty="0" smtClean="0"/>
              <a:t> </a:t>
            </a:r>
            <a:r>
              <a:rPr lang="ru-RU" b="1" dirty="0" smtClean="0"/>
              <a:t>жизнь</a:t>
            </a:r>
            <a:r>
              <a:rPr lang="ru-RU" dirty="0" smtClean="0"/>
              <a:t> вам почти наверняка </a:t>
            </a:r>
            <a:r>
              <a:rPr lang="ru-RU" b="1" dirty="0" smtClean="0"/>
              <a:t>гарантирована!!!!!</a:t>
            </a:r>
            <a:endParaRPr lang="ru-RU" b="1" dirty="0"/>
          </a:p>
        </p:txBody>
      </p:sp>
      <p:pic>
        <p:nvPicPr>
          <p:cNvPr id="8195" name="Picture 3" descr="C:\Documents and Settings\Учитель\Рабочий стол\ochen-udivlennyi-chelovek-0001371762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8497" y="2000240"/>
            <a:ext cx="3977864" cy="4857760"/>
          </a:xfrm>
          <a:prstGeom prst="rect">
            <a:avLst/>
          </a:prstGeom>
          <a:noFill/>
        </p:spPr>
      </p:pic>
      <p:pic>
        <p:nvPicPr>
          <p:cNvPr id="8196" name="Picture 4" descr="C:\Documents and Settings\Учитель\Рабочий стол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6632"/>
            <a:ext cx="3786214" cy="235971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/>
              <a:t>Нюхатель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1026" name="Picture 2" descr="C:\Documents and Settings\Учитель\Рабочий стол\3691480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48" y="1785926"/>
            <a:ext cx="5143504" cy="4929214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Собеседник</a:t>
            </a:r>
            <a:endParaRPr lang="ru-RU" dirty="0"/>
          </a:p>
        </p:txBody>
      </p:sp>
      <p:pic>
        <p:nvPicPr>
          <p:cNvPr id="2051" name="Picture 3" descr="C:\Documents and Settings\Учитель\Рабочий стол\569950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64" y="1643051"/>
            <a:ext cx="7715272" cy="5000659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404" y="357166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</a:t>
            </a:r>
            <a:r>
              <a:rPr lang="ru-RU" dirty="0" err="1" smtClean="0"/>
              <a:t>коровьевого</a:t>
            </a:r>
            <a:r>
              <a:rPr lang="ru-RU" dirty="0" smtClean="0"/>
              <a:t> педикюра</a:t>
            </a:r>
            <a:endParaRPr lang="ru-RU" dirty="0"/>
          </a:p>
        </p:txBody>
      </p:sp>
      <p:pic>
        <p:nvPicPr>
          <p:cNvPr id="4" name="Рисунок 3" descr="Опасные и самые редкие профессии ми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8174" y="1628800"/>
            <a:ext cx="6858048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ru-RU" dirty="0" smtClean="0"/>
              <a:t>Переворачиватель пингвинов</a:t>
            </a:r>
            <a:endParaRPr lang="ru-RU" dirty="0"/>
          </a:p>
        </p:txBody>
      </p:sp>
      <p:pic>
        <p:nvPicPr>
          <p:cNvPr id="3074" name="Picture 2" descr="C:\Documents and Settings\Учитель\Рабочий стол\0_6d132_a46d1b3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831" y="1643050"/>
            <a:ext cx="7510339" cy="500063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0408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Торговец мечтами</a:t>
            </a:r>
            <a:endParaRPr lang="ru-RU" dirty="0"/>
          </a:p>
        </p:txBody>
      </p:sp>
      <p:pic>
        <p:nvPicPr>
          <p:cNvPr id="4099" name="Picture 3" descr="C:\Documents and Settings\Учитель\Рабочий стол\308983068.jpg"/>
          <p:cNvPicPr>
            <a:picLocks noChangeAspect="1" noChangeArrowheads="1"/>
          </p:cNvPicPr>
          <p:nvPr/>
        </p:nvPicPr>
        <p:blipFill rotWithShape="1">
          <a:blip r:embed="rId2"/>
          <a:srcRect l="2443" t="8472" r="4009" b="10379"/>
          <a:stretch/>
        </p:blipFill>
        <p:spPr bwMode="auto">
          <a:xfrm>
            <a:off x="1876567" y="2060848"/>
            <a:ext cx="5390866" cy="442187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309</Words>
  <Application>Microsoft Office PowerPoint</Application>
  <PresentationFormat>Экран (4:3)</PresentationFormat>
  <Paragraphs>34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Самые редкие профессии…</vt:lpstr>
      <vt:lpstr>Слайд 2</vt:lpstr>
      <vt:lpstr>Слайд 3</vt:lpstr>
      <vt:lpstr>Слайд 4</vt:lpstr>
      <vt:lpstr>Слайд 5</vt:lpstr>
      <vt:lpstr>Собеседник</vt:lpstr>
      <vt:lpstr>Мастер коровьевого педикюра</vt:lpstr>
      <vt:lpstr>Переворачиватель пингвинов</vt:lpstr>
      <vt:lpstr>Торговец мечтами</vt:lpstr>
      <vt:lpstr>Диетолог лошадей</vt:lpstr>
      <vt:lpstr>Смотритель райского острова</vt:lpstr>
      <vt:lpstr>Чем заманчива эта профессия???</vt:lpstr>
      <vt:lpstr>«Должностные» обязанности…</vt:lpstr>
      <vt:lpstr>Предварительный отбор…</vt:lpstr>
      <vt:lpstr>Опасности самой-самой…</vt:lpstr>
      <vt:lpstr>Что может ждать???</vt:lpstr>
      <vt:lpstr>Слайд 17</vt:lpstr>
      <vt:lpstr>Слайд 18</vt:lpstr>
      <vt:lpstr>Слайд 19</vt:lpstr>
      <vt:lpstr>Вам выбирать…</vt:lpstr>
      <vt:lpstr>Мы тоже хотели бы на райские острова… но …</vt:lpstr>
    </vt:vector>
  </TitlesOfParts>
  <Company>школа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редкие профессии…</dc:title>
  <dc:creator>Ученик4</dc:creator>
  <cp:lastModifiedBy>Ученик 10</cp:lastModifiedBy>
  <cp:revision>23</cp:revision>
  <dcterms:created xsi:type="dcterms:W3CDTF">2013-04-03T10:50:53Z</dcterms:created>
  <dcterms:modified xsi:type="dcterms:W3CDTF">2013-04-04T10:31:29Z</dcterms:modified>
</cp:coreProperties>
</file>